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0EAD7B-4815-4C0A-9CA8-9CBD1A2CD547}" v="1" dt="2023-11-01T07:07:19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inca Danut" userId="S::danut.matinca@s.utm.ro::1d493947-9793-4a4f-b868-f5c5398995a5" providerId="AD" clId="Web-{E60EAD7B-4815-4C0A-9CA8-9CBD1A2CD547}"/>
    <pc:docChg chg="modSld">
      <pc:chgData name="Matinca Danut" userId="S::danut.matinca@s.utm.ro::1d493947-9793-4a4f-b868-f5c5398995a5" providerId="AD" clId="Web-{E60EAD7B-4815-4C0A-9CA8-9CBD1A2CD547}" dt="2023-11-01T07:07:19.143" v="0" actId="1076"/>
      <pc:docMkLst>
        <pc:docMk/>
      </pc:docMkLst>
      <pc:sldChg chg="modSp">
        <pc:chgData name="Matinca Danut" userId="S::danut.matinca@s.utm.ro::1d493947-9793-4a4f-b868-f5c5398995a5" providerId="AD" clId="Web-{E60EAD7B-4815-4C0A-9CA8-9CBD1A2CD547}" dt="2023-11-01T07:07:19.143" v="0" actId="1076"/>
        <pc:sldMkLst>
          <pc:docMk/>
          <pc:sldMk cId="1940014088" sldId="256"/>
        </pc:sldMkLst>
        <pc:picChg chg="mod">
          <ac:chgData name="Matinca Danut" userId="S::danut.matinca@s.utm.ro::1d493947-9793-4a4f-b868-f5c5398995a5" providerId="AD" clId="Web-{E60EAD7B-4815-4C0A-9CA8-9CBD1A2CD547}" dt="2023-11-01T07:07:19.143" v="0" actId="1076"/>
          <ac:picMkLst>
            <pc:docMk/>
            <pc:sldMk cId="1940014088" sldId="256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48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2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0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3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0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3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4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01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6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4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05560-A66C-4610-87C0-71F0A6F9DB2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9C92A-51FB-43E0-AAED-E9622D339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75" y="1545225"/>
            <a:ext cx="96202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4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9" y="365125"/>
            <a:ext cx="10090628" cy="2622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33" y="3593972"/>
            <a:ext cx="6292787" cy="266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9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30" y="282512"/>
            <a:ext cx="9979817" cy="3024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732" y="3685032"/>
            <a:ext cx="5129434" cy="23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5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3" y="640081"/>
            <a:ext cx="10425271" cy="50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7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58" y="365125"/>
            <a:ext cx="10249049" cy="56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6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95" y="524065"/>
            <a:ext cx="9864263" cy="21551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672" y="2838132"/>
            <a:ext cx="3082671" cy="28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2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409575"/>
            <a:ext cx="1197292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71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39" y="557149"/>
            <a:ext cx="10207322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16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86" y="293370"/>
            <a:ext cx="9366050" cy="1965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377" y="3264217"/>
            <a:ext cx="4476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15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30" y="365124"/>
            <a:ext cx="8868169" cy="19025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91" y="2892170"/>
            <a:ext cx="5115848" cy="30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34" y="658368"/>
            <a:ext cx="10825825" cy="55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6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57" y="731520"/>
            <a:ext cx="10541343" cy="53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4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78" y="529716"/>
            <a:ext cx="10887921" cy="54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2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16" y="365126"/>
            <a:ext cx="10236459" cy="58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54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733"/>
            <a:ext cx="9420415" cy="2457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001" y="3427666"/>
            <a:ext cx="5090351" cy="301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99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56233" y="1399032"/>
            <a:ext cx="6636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https://www.techonthenet.com/oracle/joins.php</a:t>
            </a:r>
          </a:p>
        </p:txBody>
      </p:sp>
    </p:spTree>
    <p:extLst>
      <p:ext uri="{BB962C8B-B14F-4D97-AF65-F5344CB8AC3E}">
        <p14:creationId xmlns:p14="http://schemas.microsoft.com/office/powerpoint/2010/main" val="3975076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0"/>
            <a:ext cx="11338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61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981200" y="304800"/>
            <a:ext cx="83058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Tipuri</a:t>
            </a:r>
            <a:r>
              <a:rPr lang="en-US"/>
              <a:t> de join-</a:t>
            </a:r>
            <a:r>
              <a:rPr lang="en-US" err="1"/>
              <a:t>uri</a:t>
            </a:r>
            <a:r>
              <a:rPr lang="en-US"/>
              <a:t> </a:t>
            </a:r>
          </a:p>
        </p:txBody>
      </p:sp>
      <p:pic>
        <p:nvPicPr>
          <p:cNvPr id="1026" name="Picture 2" descr="Imagini pentru joi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066800"/>
            <a:ext cx="77724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337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31" y="594360"/>
            <a:ext cx="10027392" cy="16144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889" y="2722626"/>
            <a:ext cx="4200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4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6" y="1027906"/>
            <a:ext cx="10915965" cy="29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3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35" y="832104"/>
            <a:ext cx="8090328" cy="47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6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7" y="571977"/>
            <a:ext cx="9539655" cy="22374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60" y="3205353"/>
            <a:ext cx="44481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0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82" y="521207"/>
            <a:ext cx="10139614" cy="545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73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91" y="731520"/>
            <a:ext cx="10812231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20" y="877824"/>
            <a:ext cx="10474528" cy="41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0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770270-5e24-459d-aaf3-eeebbc46ab14" xsi:nil="true"/>
    <lcf76f155ced4ddcb4097134ff3c332f xmlns="c61c6339-0837-4246-91dd-ab7bd25b350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3" ma:contentTypeDescription="Creați un document nou." ma:contentTypeScope="" ma:versionID="ad4cb025e17a1fa563e41344b57fdb5a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4547f3752c1d0c7c85888d0f7edc6278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chete imagine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jat c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jat cu detali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FD7031-3390-4D67-99FC-D1CFE518E7D8}">
  <ds:schemaRefs>
    <ds:schemaRef ds:uri="c61c6339-0837-4246-91dd-ab7bd25b3504"/>
    <ds:schemaRef ds:uri="dc770270-5e24-459d-aaf3-eeebbc46ab14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2CE9AA3-621E-47FB-AD07-73BD724671EB}"/>
</file>

<file path=customXml/itemProps3.xml><?xml version="1.0" encoding="utf-8"?>
<ds:datastoreItem xmlns:ds="http://schemas.openxmlformats.org/officeDocument/2006/customXml" ds:itemID="{7F0C6E84-97C3-40B4-BEA4-4105BB1DF1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Tipuri de join-uri 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Dinuca</dc:creator>
  <cp:revision>1</cp:revision>
  <dcterms:created xsi:type="dcterms:W3CDTF">2020-10-27T17:07:45Z</dcterms:created>
  <dcterms:modified xsi:type="dcterms:W3CDTF">2023-11-01T07:07:40Z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  <property fmtid="{D5CDD505-2E9C-101B-9397-08002B2CF9AE}" pid="3" name="MediaServiceImageTags">
    <vt:lpwstr/>
  </property>
</Properties>
</file>